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991A3-EF8B-4BE4-8C8E-B93C23C50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F275F-EC1B-43EC-BD70-1D338AF2E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2879-B338-446A-AED7-E8AF65678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A7772-640A-4B23-B5FB-BD31D43E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4A57E-C67C-4CDC-8B8C-EA3016EE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1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EFEC2-3FD4-45F9-B6EE-9D68258C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3CD65-0D8C-4120-BC3B-DBF51C9F6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50F65-9FAD-4526-9D8A-298D09E1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1D1CB-9B78-402A-B1E1-ADBE0376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4A03F-7D54-4C59-80EB-815BA819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8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AF604-0727-4BA3-AF97-08A41E3C32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ACDCB-EB26-4610-8D5D-B73A8B599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424F-3173-4694-A0AC-5FFD0F85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D5BED-1CEA-4428-A6C7-2A1B69F5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6096D-C2AB-44E6-B8B2-9E9261B9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D055-AF84-4581-8253-200A837E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B10A-B7EC-4E90-9764-C2067BDA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CFA24-52F0-455E-BF52-89DD4652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E73D-FB9A-4AF4-AB26-0FE7BA82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6F4EA-AC1F-4A4B-88C9-17FA8DC1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7148-DEBF-4109-963A-86E677DF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80C01-21ED-45D7-BC84-D720299C0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BB9F2-2745-43C8-B384-3A47C4BB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7EB34-9BC7-4537-B9F2-8F00ABB7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4CE4B-D4D8-4D96-B099-5CACB981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68D8-CF81-4AA3-9795-FEF10152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3F0C-70AB-4AA0-AA0A-0E70F22CF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7D97C-D805-4EC1-9141-4A9B2D2A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F1975-5DEF-44AD-BD16-23A4B2CD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0ABC6-F89A-4446-B2C3-101DDB38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2FB38-BA0F-4EF2-9E07-40F37E4C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4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13A9B-850D-4FEA-BC5F-10E6BBC99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D2C84-99AC-4E74-AD9C-CD1CA1E65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7566C-ADBD-49B9-860F-1A5902D4C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2EBD7-16B2-4BE4-86EA-4BB2ACA62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1261E-4EB4-4B4E-ACA8-A6EE097EA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5B61E6-3ED3-49CC-9059-F9E1D7C5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90281-B92B-445E-9D14-16E25A4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B7260-A631-41EF-A4FC-0C0EFC3C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8A03-69E7-456B-B680-59F5E0F96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F71D7-D0BE-41C1-81C7-A12B104E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1045F-FAE2-4E34-A3DE-09FF9B15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A382A-972C-4076-8ABA-7A53D904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1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814C7-0C13-4016-ADD0-1C3119D3F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80963-A96E-4E1D-BF73-B0E528FC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D8F92-248F-40EC-9F76-36F84A51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4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E0DC-4DA2-4179-A53A-E216451F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314BF-E6A2-4ABF-95FA-8C0936B3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72596-9ED9-44E1-815C-D1EA39340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5B8F8-6C9F-4789-820E-05C0A4C6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E0D0D-F6F8-471A-9086-1C0573D38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52F04-39AD-4527-8540-E7967E1B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557F-FA13-42E3-850B-444483728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8B14B-B03B-4FBF-A010-110BD1D70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76C32-E5BD-4B1F-821A-8EEA2233C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71C3E-2B6F-4EA8-847C-1ABA303B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5DCD2-E283-4F3A-8A60-4DA548CD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94CD9-6A9C-4A97-942E-EC5ADB3E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1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3DCE3-5A9F-4AAB-8A5C-D2BC63B5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44694-7E2C-4F4C-9D82-5FB928CBB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00086-9646-4A75-A697-FED02DF28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4D95-E3BD-43C4-8E8A-1CA82CB5255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9379C-D66E-43E5-BAE2-353E2869D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7F0AF-835D-45E7-B627-ABF41F142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F024-2B98-42CC-9649-DA3727885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6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5CF10AA-4620-4385-B5D8-7BBD3DCDF9FF}"/>
              </a:ext>
            </a:extLst>
          </p:cNvPr>
          <p:cNvSpPr txBox="1">
            <a:spLocks/>
          </p:cNvSpPr>
          <p:nvPr/>
        </p:nvSpPr>
        <p:spPr>
          <a:xfrm>
            <a:off x="965300" y="512509"/>
            <a:ext cx="10515600" cy="91360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</a:rPr>
              <a:t>TSS Modeling Express Charts 6, 7, and 8 – </a:t>
            </a:r>
          </a:p>
          <a:p>
            <a:r>
              <a:rPr lang="en-US" sz="3900" dirty="0">
                <a:solidFill>
                  <a:schemeClr val="accent1"/>
                </a:solidFill>
              </a:rPr>
              <a:t>Modeled U.S. Anthropogenic Rate of Progress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E8894F-4FA5-4824-BA13-AF5138B693E4}"/>
              </a:ext>
            </a:extLst>
          </p:cNvPr>
          <p:cNvGrpSpPr/>
          <p:nvPr/>
        </p:nvGrpSpPr>
        <p:grpSpPr>
          <a:xfrm>
            <a:off x="1138238" y="2407444"/>
            <a:ext cx="8327231" cy="2043112"/>
            <a:chOff x="952500" y="1671639"/>
            <a:chExt cx="8327231" cy="204311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C942A5D-EC54-4195-8AEB-A2043CEDDF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375" r="19051" b="45832"/>
            <a:stretch/>
          </p:blipFill>
          <p:spPr>
            <a:xfrm>
              <a:off x="952500" y="1671639"/>
              <a:ext cx="8327231" cy="2043112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9D8951A-4163-480B-9D90-08595CEDBD34}"/>
                </a:ext>
              </a:extLst>
            </p:cNvPr>
            <p:cNvSpPr txBox="1"/>
            <p:nvPr/>
          </p:nvSpPr>
          <p:spPr>
            <a:xfrm>
              <a:off x="1585913" y="3333990"/>
              <a:ext cx="560069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FE3D36C-81E4-4CBE-BF99-0EF35013EBFA}"/>
              </a:ext>
            </a:extLst>
          </p:cNvPr>
          <p:cNvSpPr txBox="1"/>
          <p:nvPr/>
        </p:nvSpPr>
        <p:spPr>
          <a:xfrm>
            <a:off x="1071562" y="1537781"/>
            <a:ext cx="10303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Currently Most Impaired Days and Modeled Most Impaired Days are displayed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future, user will also have choices to display results for All modeled days and All IMPROVE sample days</a:t>
            </a:r>
          </a:p>
        </p:txBody>
      </p:sp>
    </p:spTree>
    <p:extLst>
      <p:ext uri="{BB962C8B-B14F-4D97-AF65-F5344CB8AC3E}">
        <p14:creationId xmlns:p14="http://schemas.microsoft.com/office/powerpoint/2010/main" val="8051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BFA40-8780-495D-9636-C2DA3CBD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56" y="329407"/>
            <a:ext cx="10515600" cy="584994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of the Road (1)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2DBE8-C118-4D77-A089-B1DF5B4D3C6A}"/>
              </a:ext>
            </a:extLst>
          </p:cNvPr>
          <p:cNvSpPr txBox="1"/>
          <p:nvPr/>
        </p:nvSpPr>
        <p:spPr>
          <a:xfrm>
            <a:off x="716756" y="1014413"/>
            <a:ext cx="10656094" cy="4960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dirty="0"/>
              <a:t>The Uniform Rate of Progress Glidepath is a regulatory construct </a:t>
            </a:r>
            <a:r>
              <a:rPr lang="en-US" sz="2000" dirty="0"/>
              <a:t>intended to standardize the methods used to demonstrate progress in improving visibility at Class I areas. 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Uniform Rate of Progress Glidepath (URP) is a straight line drawn from 2000-2004 IMPROVE observations to natural visibility conditions estimated for 2064.  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URP is displayed in </a:t>
            </a:r>
            <a:r>
              <a:rPr lang="en-US" sz="2000" dirty="0" err="1"/>
              <a:t>deciview</a:t>
            </a:r>
            <a:r>
              <a:rPr lang="en-US" sz="2000" dirty="0"/>
              <a:t> and represents total haze from all source contributions. 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 the western U.S., a large fraction of total haze may be due to international, natural, and/or fire emissions, as well as U.S. Anthro emissions. 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Fire contributes to haze on the Most Impaired Days in the West because fire is prevalent in the West.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U.S. Anthropogenic emissions are better understood with higher confidence than  international, natural, and fire emissions.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2400" dirty="0"/>
              <a:t>The Modeled U.S. Anthropogenic Rate of Progress construct </a:t>
            </a:r>
            <a:r>
              <a:rPr lang="en-US" sz="2000" dirty="0"/>
              <a:t>is a weight of evidence demonstration that attempts to improve on the URP regulatory construct.  </a:t>
            </a:r>
          </a:p>
        </p:txBody>
      </p:sp>
    </p:spTree>
    <p:extLst>
      <p:ext uri="{BB962C8B-B14F-4D97-AF65-F5344CB8AC3E}">
        <p14:creationId xmlns:p14="http://schemas.microsoft.com/office/powerpoint/2010/main" val="180824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B2DBE8-C118-4D77-A089-B1DF5B4D3C6A}"/>
              </a:ext>
            </a:extLst>
          </p:cNvPr>
          <p:cNvSpPr txBox="1"/>
          <p:nvPr/>
        </p:nvSpPr>
        <p:spPr>
          <a:xfrm>
            <a:off x="623888" y="1121568"/>
            <a:ext cx="10729912" cy="5206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Some sites (particularly near urban areas) are text book examples of visibility improvement using URP and don't need further investigation 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Many sites show greater improvement in 2028 for the U.S. Anthro Rate of Progress line compared to the URP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Advantages: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Applies regional source apportionment results to define U.S. Anthro, International Anthro, fire, natural, and Rayleigh contributions for 2002 Hindcast, RepBase2, and 2028OTBa2 scenarios.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Holds International, Natural, and Fire emissions constant between 2002 to 2028 so modeled changes are due solely to changes in U.S. Anthro emissions between 2002 and 2028.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Focuses on visibility response to those emissions (U.S. Anthro) for which we have the greatest confidence.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Modeled 2064 endpoint represents natural, fire, and international anthropogenic contributions, while URP 2064 endpoint uses natural conditions estimated from IMPROVE obs.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Alternative to EPA guidance to adjust URP 2064 endpoint using 2028OTBa2 modeled international or wildland prescribed fire results.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4394ECE-8BB3-4E3D-805B-D4491195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994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of the Road (2)</a:t>
            </a:r>
          </a:p>
        </p:txBody>
      </p:sp>
    </p:spTree>
    <p:extLst>
      <p:ext uri="{BB962C8B-B14F-4D97-AF65-F5344CB8AC3E}">
        <p14:creationId xmlns:p14="http://schemas.microsoft.com/office/powerpoint/2010/main" val="95774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B2DBE8-C118-4D77-A089-B1DF5B4D3C6A}"/>
              </a:ext>
            </a:extLst>
          </p:cNvPr>
          <p:cNvSpPr txBox="1"/>
          <p:nvPr/>
        </p:nvSpPr>
        <p:spPr>
          <a:xfrm>
            <a:off x="658416" y="950120"/>
            <a:ext cx="10875168" cy="4283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 startAt="3"/>
            </a:pPr>
            <a:r>
              <a:rPr lang="en-US" sz="2400" dirty="0"/>
              <a:t>Disadvantages: </a:t>
            </a:r>
            <a:r>
              <a:rPr lang="en-US" sz="2000" dirty="0"/>
              <a:t>common or different limitations compared to the URP glidepath: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Model results are accepted as "truth" even though they are based on the same meteorological data as the weather forecast. 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U.S Anthro Rate of Progress uses 2028 model results to represent the goal of no U.S. Anthro impairment in 2064.  (Same as EPA guidance for 2064 endpoint adjustments.)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Model performance add uncertainty to U.S. Anthro rate of progress: 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dirty="0"/>
              <a:t>For some sites (e.g. West Coast CA and WA) Modeled U.S. Anthro Rate of Progress line is higher DV than URP based on monitoring data. </a:t>
            </a:r>
          </a:p>
          <a:p>
            <a:pPr marL="1600200" lvl="3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AmmSO4 or AmmNO3 overestimated by model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dirty="0"/>
              <a:t>Progress may be underestimated at sites with high coarse mass</a:t>
            </a:r>
          </a:p>
          <a:p>
            <a:pPr marL="1600200" lvl="3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CAMx</a:t>
            </a:r>
            <a:r>
              <a:rPr lang="en-US" sz="2000" dirty="0"/>
              <a:t> underestimates windblown dust and PSAT assigns all coarse mass to U.S. Anthro rather than natural sources. 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20D20-BEE8-4B4F-A435-B29A6071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416" y="272257"/>
            <a:ext cx="10515600" cy="584994"/>
          </a:xfrm>
        </p:spPr>
        <p:txBody>
          <a:bodyPr>
            <a:normAutofit fontScale="90000"/>
          </a:bodyPr>
          <a:lstStyle/>
          <a:p>
            <a:r>
              <a:rPr lang="en-US" dirty="0"/>
              <a:t>Rules of the Road (3)</a:t>
            </a:r>
          </a:p>
        </p:txBody>
      </p:sp>
    </p:spTree>
    <p:extLst>
      <p:ext uri="{BB962C8B-B14F-4D97-AF65-F5344CB8AC3E}">
        <p14:creationId xmlns:p14="http://schemas.microsoft.com/office/powerpoint/2010/main" val="376805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579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Rules of the Road (1)</vt:lpstr>
      <vt:lpstr>Rules of the Road (2)</vt:lpstr>
      <vt:lpstr>Rules of the Road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Brewer</dc:creator>
  <cp:lastModifiedBy>Patricia Brewer</cp:lastModifiedBy>
  <cp:revision>3</cp:revision>
  <dcterms:created xsi:type="dcterms:W3CDTF">2021-05-05T01:34:16Z</dcterms:created>
  <dcterms:modified xsi:type="dcterms:W3CDTF">2021-05-05T01:54:25Z</dcterms:modified>
</cp:coreProperties>
</file>